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69" autoAdjust="0"/>
  </p:normalViewPr>
  <p:slideViewPr>
    <p:cSldViewPr>
      <p:cViewPr varScale="1">
        <p:scale>
          <a:sx n="66" d="100"/>
          <a:sy n="66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immus\&#1052;&#1086;&#1080;%20&#1076;&#1086;&#1082;&#1091;&#1084;&#1077;&#1085;&#1090;&#1099;\&#1047;&#1072;&#1075;&#1088;&#1091;&#1079;&#1082;&#1080;\prezent_hleb\&#1061;&#1083;&#1077;&#1073;%20&#1074;&#1089;&#1077;&#1084;&#1091;%20&#1075;&#1086;&#1083;&#1086;&#1074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3123728"/>
            <a:ext cx="777240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мм\Documents\ольга\конспекты для категории\image001_77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675"/>
            <a:ext cx="8568952" cy="571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м\Documents\ольг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6855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м\Documents\ольга\h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" y="332656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73616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</a:t>
            </a: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ttp://img-9.photosight.ru/a26/3382076_large.jpg"/>
          <p:cNvPicPr>
            <a:picLocks noChangeAspect="1" noChangeArrowheads="1"/>
          </p:cNvPicPr>
          <p:nvPr/>
        </p:nvPicPr>
        <p:blipFill>
          <a:blip r:embed="rId3" cstate="print"/>
          <a:srcRect l="1476" t="3217" r="1476" b="3217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1214438" y="285750"/>
            <a:ext cx="7929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          </a:t>
            </a:r>
            <a:r>
              <a:rPr lang="ru-RU" sz="3600" b="1">
                <a:solidFill>
                  <a:srgbClr val="FF0000"/>
                </a:solidFill>
              </a:rPr>
              <a:t>Откуда к нам пришёл хлеб.</a:t>
            </a:r>
            <a:endParaRPr lang="ru-RU" sz="3600"/>
          </a:p>
        </p:txBody>
      </p:sp>
      <p:pic>
        <p:nvPicPr>
          <p:cNvPr id="2057" name="Picture 9" descr="http://www.gifpark.ru/Gifs/ANIMALS/B_Fly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0719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http://www.gifpark.ru/Gifs/ANIMALS/4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5643563"/>
            <a:ext cx="314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ttp://www.gifpark.ru/Gifs/ANIMALS/4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0"/>
            <a:ext cx="314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gifpark.ru/Gifs/ANIMALS/B_Fly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2428875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http://www.gifpark.ru/Gifs/ANIMALS/Bee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5072063"/>
            <a:ext cx="457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gifpark.ru/Gifs/ANIMALS/Bee3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3714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-684213" y="-185738"/>
            <a:ext cx="37623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 </a:t>
            </a:r>
          </a:p>
        </p:txBody>
      </p:sp>
      <p:pic>
        <p:nvPicPr>
          <p:cNvPr id="2064" name="Picture 16" descr="http://briticat.ru/smail/birds/bird7-1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1643063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Хлеб всему голов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мм\Documents\ольга\конспекты для категории\2213_f_8_srochno-lk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94513"/>
            <a:ext cx="8146426" cy="623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67544"/>
            <a:ext cx="8229600" cy="17421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м\Documents\ольга\конспекты для категории\КА-6-8(1)_k8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605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м\Documents\ольга\конспекты для категории\ea2843a0cc6e2baec6aa235535d36ee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3" name="Picture 3" descr="C:\Users\мм\Documents\ольга\конспекты для категории\854622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4634"/>
            <a:ext cx="8496944" cy="605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мм\Documents\ольга\конспекты для категории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4536504" cy="3020607"/>
          </a:xfrm>
          <a:prstGeom prst="rect">
            <a:avLst/>
          </a:prstGeom>
          <a:noFill/>
        </p:spPr>
      </p:pic>
      <p:pic>
        <p:nvPicPr>
          <p:cNvPr id="6148" name="Picture 4" descr="C:\Users\мм\Documents\ольга\конспекты для категории\post-6-122184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82453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м\Documents\ольга\конспекты для категории\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5" name="Picture 3" descr="C:\Users\мм\Documents\ольга\конспекты для категории\2014-09-11smachni_hli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</Words>
  <Application>Microsoft Office PowerPoint</Application>
  <PresentationFormat>Экран (4:3)</PresentationFormat>
  <Paragraphs>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</dc:creator>
  <cp:lastModifiedBy>мм</cp:lastModifiedBy>
  <cp:revision>20</cp:revision>
  <dcterms:created xsi:type="dcterms:W3CDTF">2015-11-08T17:37:48Z</dcterms:created>
  <dcterms:modified xsi:type="dcterms:W3CDTF">2015-11-09T16:40:20Z</dcterms:modified>
</cp:coreProperties>
</file>